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488" r:id="rId2"/>
    <p:sldId id="469" r:id="rId3"/>
    <p:sldId id="471" r:id="rId4"/>
    <p:sldId id="436" r:id="rId5"/>
    <p:sldId id="461" r:id="rId6"/>
    <p:sldId id="462" r:id="rId7"/>
    <p:sldId id="486" r:id="rId8"/>
    <p:sldId id="456" r:id="rId9"/>
    <p:sldId id="451" r:id="rId10"/>
    <p:sldId id="450" r:id="rId11"/>
    <p:sldId id="449" r:id="rId12"/>
    <p:sldId id="448" r:id="rId13"/>
    <p:sldId id="475" r:id="rId14"/>
    <p:sldId id="485" r:id="rId15"/>
    <p:sldId id="477" r:id="rId16"/>
    <p:sldId id="479" r:id="rId17"/>
    <p:sldId id="481" r:id="rId18"/>
    <p:sldId id="482" r:id="rId19"/>
    <p:sldId id="484" r:id="rId20"/>
    <p:sldId id="487" r:id="rId21"/>
    <p:sldId id="489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697"/>
    <a:srgbClr val="FFDC25"/>
    <a:srgbClr val="FFD742"/>
    <a:srgbClr val="008000"/>
    <a:srgbClr val="FFE406"/>
    <a:srgbClr val="FFE42A"/>
    <a:srgbClr val="6E547D"/>
    <a:srgbClr val="714B0E"/>
    <a:srgbClr val="A696B9"/>
    <a:srgbClr val="192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7"/>
    <p:restoredTop sz="93876"/>
  </p:normalViewPr>
  <p:slideViewPr>
    <p:cSldViewPr snapToGrid="0" snapToObjects="1">
      <p:cViewPr>
        <p:scale>
          <a:sx n="100" d="100"/>
          <a:sy n="100" d="100"/>
        </p:scale>
        <p:origin x="-760" y="-8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200E2-F3C0-B040-8C7B-9673DBC44BA5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4B882-0DC1-AC44-8CB5-EEC8561033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1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57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04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51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76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42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95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4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0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22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05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8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1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9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69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19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429"/>
            <a:ext cx="9143999" cy="51434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221256" y="-745322"/>
            <a:ext cx="9425282" cy="20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4745736"/>
            <a:ext cx="9144000" cy="397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628650" y="2142327"/>
            <a:ext cx="7886700" cy="1282847"/>
          </a:xfrm>
        </p:spPr>
        <p:txBody>
          <a:bodyPr>
            <a:normAutofit/>
          </a:bodyPr>
          <a:lstStyle>
            <a:lvl1pPr>
              <a:defRPr sz="495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/>
              <a:t>Your Name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660148" y="616619"/>
            <a:ext cx="5552535" cy="8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95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3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2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6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4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0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7346E-F266-4644-82A2-2EACAB387D57}" type="datetimeFigureOut">
              <a:rPr lang="en-US" smtClean="0"/>
              <a:t>12-03-18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C455-AA9E-2F46-8C69-D5852C8261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7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jpeg"/><Relationship Id="rId7" Type="http://schemas.openxmlformats.org/officeDocument/2006/relationships/image" Target="../media/image17.jp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jpeg"/><Relationship Id="rId7" Type="http://schemas.openxmlformats.org/officeDocument/2006/relationships/image" Target="../media/image17.jp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1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:a16="http://schemas.microsoft.com/office/drawing/2014/main" xmlns="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xmlns="" id="{9C13DEB6-2604-B649-B928-56073B36EADA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EBB9361-5319-D741-B235-97AFF3571F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xmlns="" id="{02EBA9FA-B2B3-9240-83FA-44BD94DBF75F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015FDC64-A1D5-E642-9350-FA12EE3D58D0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92422D1C-AE66-C545-B91F-3CA7521F7FE4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01F12C2F-A8FF-1F46-A489-5A7984539731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E0774408-5B99-3D4A-87CB-73DD835FEA9E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A7C72DF-75CA-394E-81CD-357F0B428597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8A0E7C8-5E6F-C446-B1C5-9D77ACBDDE5B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9B4AD41-F135-0243-A7A4-60913E15B4C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8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:a16="http://schemas.microsoft.com/office/drawing/2014/main" xmlns="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xmlns="" id="{F1406A7C-2F21-404E-8249-AE2D40794A9E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xmlns="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:a16="http://schemas.microsoft.com/office/drawing/2014/main" xmlns="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51D35119-DCBE-1040-BDA0-FF80CD1D2A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xmlns="" id="{6F07C921-F994-484C-8F2D-40C1CFFF6301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8E36A583-20F8-1F43-BDC4-FFF6D4F753D9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C6FCDAC9-3A3F-6E43-908D-C4CA6212BF1B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4A7A5789-B640-D54C-8AA3-82E9D02A799B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4797F343-03DE-1040-AC3A-C506E19BD4AD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AB32B87-29AE-E440-8630-EFD1C51AAD24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2EA2802-C4E5-3E47-AE1D-3D749579F4E5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8A2C076-1020-3F40-9511-4B2A869F409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9DA09D7F-8D80-E645-BCD2-1AE39B04D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47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:a16="http://schemas.microsoft.com/office/drawing/2014/main" xmlns="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xmlns="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:a16="http://schemas.microsoft.com/office/drawing/2014/main" xmlns="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xmlns="" id="{DF1E650A-14F7-494B-9138-81A3E8114289}"/>
              </a:ext>
            </a:extLst>
          </p:cNvPr>
          <p:cNvSpPr/>
          <p:nvPr/>
        </p:nvSpPr>
        <p:spPr>
          <a:xfrm rot="14854949">
            <a:off x="3042928" y="795059"/>
            <a:ext cx="2679819" cy="2763746"/>
          </a:xfrm>
          <a:prstGeom prst="arc">
            <a:avLst>
              <a:gd name="adj1" fmla="val 855182"/>
              <a:gd name="adj2" fmla="val 4341125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xmlns="" id="{886018EE-A6E6-C44C-95FC-B1CF2339F6B4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xmlns="" id="{E0CB6AB8-CCB1-6E48-BE85-5FBC7236BE58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7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:a16="http://schemas.microsoft.com/office/drawing/2014/main" xmlns="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xmlns="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:a16="http://schemas.microsoft.com/office/drawing/2014/main" xmlns="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xmlns="" id="{DF1E650A-14F7-494B-9138-81A3E8114289}"/>
              </a:ext>
            </a:extLst>
          </p:cNvPr>
          <p:cNvSpPr/>
          <p:nvPr/>
        </p:nvSpPr>
        <p:spPr>
          <a:xfrm rot="14854949">
            <a:off x="3042928" y="795059"/>
            <a:ext cx="2679819" cy="2763746"/>
          </a:xfrm>
          <a:prstGeom prst="arc">
            <a:avLst>
              <a:gd name="adj1" fmla="val 855182"/>
              <a:gd name="adj2" fmla="val 4341125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xmlns="" id="{886018EE-A6E6-C44C-95FC-B1CF2339F6B4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xmlns="" id="{E0CB6AB8-CCB1-6E48-BE85-5FBC7236BE58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32" name="Arc 31">
            <a:extLst>
              <a:ext uri="{FF2B5EF4-FFF2-40B4-BE49-F238E27FC236}">
                <a16:creationId xmlns:a16="http://schemas.microsoft.com/office/drawing/2014/main" xmlns="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3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:a16="http://schemas.microsoft.com/office/drawing/2014/main" xmlns="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xmlns="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:a16="http://schemas.microsoft.com/office/drawing/2014/main" xmlns="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xmlns="" id="{DF1E650A-14F7-494B-9138-81A3E8114289}"/>
              </a:ext>
            </a:extLst>
          </p:cNvPr>
          <p:cNvSpPr/>
          <p:nvPr/>
        </p:nvSpPr>
        <p:spPr>
          <a:xfrm rot="14854949">
            <a:off x="3042928" y="795059"/>
            <a:ext cx="2679819" cy="2763746"/>
          </a:xfrm>
          <a:prstGeom prst="arc">
            <a:avLst>
              <a:gd name="adj1" fmla="val 855182"/>
              <a:gd name="adj2" fmla="val 4341125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xmlns="" id="{886018EE-A6E6-C44C-95FC-B1CF2339F6B4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xmlns="" id="{E0CB6AB8-CCB1-6E48-BE85-5FBC7236BE58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xmlns="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50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:a16="http://schemas.microsoft.com/office/drawing/2014/main" xmlns="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:a16="http://schemas.microsoft.com/office/drawing/2014/main" xmlns="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xmlns="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70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:a16="http://schemas.microsoft.com/office/drawing/2014/main" xmlns="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:a16="http://schemas.microsoft.com/office/drawing/2014/main" xmlns="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xmlns="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0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:a16="http://schemas.microsoft.com/office/drawing/2014/main" xmlns="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xmlns="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71B29EC1-69A7-7F4F-B8C8-6B99B28FE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2074" y="3392877"/>
            <a:ext cx="2649910" cy="1324955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xmlns="" id="{6D876C3E-338D-6B42-9597-DC20F1C1DB0B}"/>
              </a:ext>
            </a:extLst>
          </p:cNvPr>
          <p:cNvSpPr/>
          <p:nvPr/>
        </p:nvSpPr>
        <p:spPr>
          <a:xfrm rot="7191440">
            <a:off x="1699553" y="-725629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71B29EC1-69A7-7F4F-B8C8-6B99B28FE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2074" y="3392877"/>
            <a:ext cx="2649910" cy="1324955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xmlns="" id="{6D876C3E-338D-6B42-9597-DC20F1C1DB0B}"/>
              </a:ext>
            </a:extLst>
          </p:cNvPr>
          <p:cNvSpPr/>
          <p:nvPr/>
        </p:nvSpPr>
        <p:spPr>
          <a:xfrm rot="7191440">
            <a:off x="1699553" y="-725629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38B31A2-DB64-934D-B822-E5856037C4D0}"/>
              </a:ext>
            </a:extLst>
          </p:cNvPr>
          <p:cNvSpPr txBox="1"/>
          <p:nvPr/>
        </p:nvSpPr>
        <p:spPr>
          <a:xfrm>
            <a:off x="5578007" y="2453803"/>
            <a:ext cx="622285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39" name="Picture 38" descr="_chemicals.jpg">
            <a:extLst>
              <a:ext uri="{FF2B5EF4-FFF2-40B4-BE49-F238E27FC236}">
                <a16:creationId xmlns:a16="http://schemas.microsoft.com/office/drawing/2014/main" xmlns="" id="{562FEEE6-CA2B-C94A-8293-60F0D7D36E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9733" y="1593199"/>
            <a:ext cx="1162379" cy="822960"/>
          </a:xfrm>
          <a:prstGeom prst="roundRect">
            <a:avLst/>
          </a:prstGeom>
        </p:spPr>
      </p:pic>
      <p:pic>
        <p:nvPicPr>
          <p:cNvPr id="40" name="Picture 39" descr="8454380_orig.jpg">
            <a:extLst>
              <a:ext uri="{FF2B5EF4-FFF2-40B4-BE49-F238E27FC236}">
                <a16:creationId xmlns:a16="http://schemas.microsoft.com/office/drawing/2014/main" xmlns="" id="{B195DC7F-AF7C-A24D-9C18-779D8047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1601178"/>
            <a:ext cx="1165860" cy="822960"/>
          </a:xfrm>
          <a:prstGeom prst="roundRect">
            <a:avLst/>
          </a:prstGeom>
        </p:spPr>
      </p:pic>
      <p:pic>
        <p:nvPicPr>
          <p:cNvPr id="41" name="Picture 40" descr="49267195_l.jpg">
            <a:extLst>
              <a:ext uri="{FF2B5EF4-FFF2-40B4-BE49-F238E27FC236}">
                <a16:creationId xmlns:a16="http://schemas.microsoft.com/office/drawing/2014/main" xmlns="" id="{E799A73D-C313-454F-89A4-778C09705D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897" y="1593199"/>
            <a:ext cx="1170304" cy="822960"/>
          </a:xfrm>
          <a:prstGeom prst="round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6D51DFB-FB9C-D24E-9C68-05EC1E26FB8F}"/>
              </a:ext>
            </a:extLst>
          </p:cNvPr>
          <p:cNvSpPr txBox="1"/>
          <p:nvPr/>
        </p:nvSpPr>
        <p:spPr>
          <a:xfrm>
            <a:off x="6807861" y="2453803"/>
            <a:ext cx="71365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Plastic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3921745-B056-994F-BED1-5150858AAA3C}"/>
              </a:ext>
            </a:extLst>
          </p:cNvPr>
          <p:cNvSpPr txBox="1"/>
          <p:nvPr/>
        </p:nvSpPr>
        <p:spPr>
          <a:xfrm>
            <a:off x="7830205" y="2453803"/>
            <a:ext cx="1021434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Chemicals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66854AB0-9D45-A041-893B-C78FA3F35188}"/>
              </a:ext>
            </a:extLst>
          </p:cNvPr>
          <p:cNvSpPr/>
          <p:nvPr/>
        </p:nvSpPr>
        <p:spPr>
          <a:xfrm>
            <a:off x="-188367" y="850057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78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71B29EC1-69A7-7F4F-B8C8-6B99B28FE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2074" y="3392877"/>
            <a:ext cx="2649910" cy="1324955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xmlns="" id="{6D876C3E-338D-6B42-9597-DC20F1C1DB0B}"/>
              </a:ext>
            </a:extLst>
          </p:cNvPr>
          <p:cNvSpPr/>
          <p:nvPr/>
        </p:nvSpPr>
        <p:spPr>
          <a:xfrm rot="7191440">
            <a:off x="1699553" y="-725629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38B31A2-DB64-934D-B822-E5856037C4D0}"/>
              </a:ext>
            </a:extLst>
          </p:cNvPr>
          <p:cNvSpPr txBox="1"/>
          <p:nvPr/>
        </p:nvSpPr>
        <p:spPr>
          <a:xfrm>
            <a:off x="5578007" y="2453803"/>
            <a:ext cx="622285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39" name="Picture 38" descr="_chemicals.jpg">
            <a:extLst>
              <a:ext uri="{FF2B5EF4-FFF2-40B4-BE49-F238E27FC236}">
                <a16:creationId xmlns:a16="http://schemas.microsoft.com/office/drawing/2014/main" xmlns="" id="{562FEEE6-CA2B-C94A-8293-60F0D7D36E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9733" y="1593199"/>
            <a:ext cx="1162379" cy="822960"/>
          </a:xfrm>
          <a:prstGeom prst="roundRect">
            <a:avLst/>
          </a:prstGeom>
        </p:spPr>
      </p:pic>
      <p:pic>
        <p:nvPicPr>
          <p:cNvPr id="40" name="Picture 39" descr="8454380_orig.jpg">
            <a:extLst>
              <a:ext uri="{FF2B5EF4-FFF2-40B4-BE49-F238E27FC236}">
                <a16:creationId xmlns:a16="http://schemas.microsoft.com/office/drawing/2014/main" xmlns="" id="{B195DC7F-AF7C-A24D-9C18-779D8047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1601178"/>
            <a:ext cx="1165860" cy="822960"/>
          </a:xfrm>
          <a:prstGeom prst="roundRect">
            <a:avLst/>
          </a:prstGeom>
        </p:spPr>
      </p:pic>
      <p:pic>
        <p:nvPicPr>
          <p:cNvPr id="41" name="Picture 40" descr="49267195_l.jpg">
            <a:extLst>
              <a:ext uri="{FF2B5EF4-FFF2-40B4-BE49-F238E27FC236}">
                <a16:creationId xmlns:a16="http://schemas.microsoft.com/office/drawing/2014/main" xmlns="" id="{E799A73D-C313-454F-89A4-778C09705D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897" y="1593199"/>
            <a:ext cx="1170304" cy="822960"/>
          </a:xfrm>
          <a:prstGeom prst="round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6D51DFB-FB9C-D24E-9C68-05EC1E26FB8F}"/>
              </a:ext>
            </a:extLst>
          </p:cNvPr>
          <p:cNvSpPr txBox="1"/>
          <p:nvPr/>
        </p:nvSpPr>
        <p:spPr>
          <a:xfrm>
            <a:off x="6807861" y="2453803"/>
            <a:ext cx="71365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Plastic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3921745-B056-994F-BED1-5150858AAA3C}"/>
              </a:ext>
            </a:extLst>
          </p:cNvPr>
          <p:cNvSpPr txBox="1"/>
          <p:nvPr/>
        </p:nvSpPr>
        <p:spPr>
          <a:xfrm>
            <a:off x="7830205" y="2453803"/>
            <a:ext cx="1021434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Chemicals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66854AB0-9D45-A041-893B-C78FA3F35188}"/>
              </a:ext>
            </a:extLst>
          </p:cNvPr>
          <p:cNvSpPr/>
          <p:nvPr/>
        </p:nvSpPr>
        <p:spPr>
          <a:xfrm>
            <a:off x="-188367" y="850057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BF38774-BB19-C24F-B6B3-F1F76402021E}"/>
              </a:ext>
            </a:extLst>
          </p:cNvPr>
          <p:cNvSpPr txBox="1"/>
          <p:nvPr/>
        </p:nvSpPr>
        <p:spPr>
          <a:xfrm>
            <a:off x="3985133" y="285308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xmlns="" id="{831F7950-BE57-C346-A2C6-C0031A893FE2}"/>
              </a:ext>
            </a:extLst>
          </p:cNvPr>
          <p:cNvSpPr/>
          <p:nvPr/>
        </p:nvSpPr>
        <p:spPr>
          <a:xfrm rot="12609295">
            <a:off x="2314686" y="850058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11916964-D200-CA4F-812C-418896FF62B1}"/>
              </a:ext>
            </a:extLst>
          </p:cNvPr>
          <p:cNvSpPr/>
          <p:nvPr/>
        </p:nvSpPr>
        <p:spPr>
          <a:xfrm rot="16200000">
            <a:off x="1622673" y="1938402"/>
            <a:ext cx="6283810" cy="3605638"/>
          </a:xfrm>
          <a:prstGeom prst="arc">
            <a:avLst>
              <a:gd name="adj1" fmla="val 98265"/>
              <a:gd name="adj2" fmla="val 165331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6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Kitty Nijmeijer</a:t>
            </a:r>
          </a:p>
        </p:txBody>
      </p:sp>
    </p:spTree>
    <p:extLst>
      <p:ext uri="{BB962C8B-B14F-4D97-AF65-F5344CB8AC3E}">
        <p14:creationId xmlns:p14="http://schemas.microsoft.com/office/powerpoint/2010/main" val="3299449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DD9C16-4E73-B448-B527-06ED4B63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62" y="-74428"/>
            <a:ext cx="9275628" cy="52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71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4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DD9C16-4E73-B448-B527-06ED4B63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62" y="-74428"/>
            <a:ext cx="9275628" cy="52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6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027AD71-BEC6-3B41-87A5-123DAA0065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2039720-D672-E640-A1B5-3E7788FD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r="6676"/>
          <a:stretch/>
        </p:blipFill>
        <p:spPr>
          <a:xfrm>
            <a:off x="327134" y="1471277"/>
            <a:ext cx="2408183" cy="15968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6B2878C-EB4A-414A-BA90-CD5D27F6F422}"/>
              </a:ext>
            </a:extLst>
          </p:cNvPr>
          <p:cNvSpPr txBox="1"/>
          <p:nvPr/>
        </p:nvSpPr>
        <p:spPr>
          <a:xfrm>
            <a:off x="964114" y="318463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CA539E5-9175-A142-97BD-2EAC2767A724}"/>
              </a:ext>
            </a:extLst>
          </p:cNvPr>
          <p:cNvSpPr txBox="1"/>
          <p:nvPr/>
        </p:nvSpPr>
        <p:spPr>
          <a:xfrm>
            <a:off x="3101084" y="147846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economy</a:t>
            </a:r>
          </a:p>
        </p:txBody>
      </p:sp>
    </p:spTree>
    <p:extLst>
      <p:ext uri="{BB962C8B-B14F-4D97-AF65-F5344CB8AC3E}">
        <p14:creationId xmlns:p14="http://schemas.microsoft.com/office/powerpoint/2010/main" val="234964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027AD71-BEC6-3B41-87A5-123DAA0065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2039720-D672-E640-A1B5-3E7788FD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r="6676"/>
          <a:stretch/>
        </p:blipFill>
        <p:spPr>
          <a:xfrm>
            <a:off x="327134" y="1471277"/>
            <a:ext cx="2408183" cy="1596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425B7F7-5D33-544A-B81A-3124BDC268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3"/>
          <a:stretch/>
        </p:blipFill>
        <p:spPr>
          <a:xfrm>
            <a:off x="3375792" y="1475794"/>
            <a:ext cx="2408182" cy="1602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6B2878C-EB4A-414A-BA90-CD5D27F6F422}"/>
              </a:ext>
            </a:extLst>
          </p:cNvPr>
          <p:cNvSpPr txBox="1"/>
          <p:nvPr/>
        </p:nvSpPr>
        <p:spPr>
          <a:xfrm>
            <a:off x="964114" y="318463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DB174FB-6AA8-3A4F-937F-5153EF499C13}"/>
              </a:ext>
            </a:extLst>
          </p:cNvPr>
          <p:cNvSpPr txBox="1"/>
          <p:nvPr/>
        </p:nvSpPr>
        <p:spPr>
          <a:xfrm>
            <a:off x="4024414" y="318463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29686BE9-6595-5D40-B065-0FC9FFC32DC4}"/>
              </a:ext>
            </a:extLst>
          </p:cNvPr>
          <p:cNvCxnSpPr>
            <a:cxnSpLocks/>
          </p:cNvCxnSpPr>
          <p:nvPr/>
        </p:nvCxnSpPr>
        <p:spPr>
          <a:xfrm>
            <a:off x="2822027" y="2269703"/>
            <a:ext cx="449318" cy="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CA539E5-9175-A142-97BD-2EAC2767A724}"/>
              </a:ext>
            </a:extLst>
          </p:cNvPr>
          <p:cNvSpPr txBox="1"/>
          <p:nvPr/>
        </p:nvSpPr>
        <p:spPr>
          <a:xfrm>
            <a:off x="3101084" y="147846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economy</a:t>
            </a:r>
          </a:p>
        </p:txBody>
      </p:sp>
    </p:spTree>
    <p:extLst>
      <p:ext uri="{BB962C8B-B14F-4D97-AF65-F5344CB8AC3E}">
        <p14:creationId xmlns:p14="http://schemas.microsoft.com/office/powerpoint/2010/main" val="32933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027AD71-BEC6-3B41-87A5-123DAA0065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2039720-D672-E640-A1B5-3E7788FD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r="6676"/>
          <a:stretch/>
        </p:blipFill>
        <p:spPr>
          <a:xfrm>
            <a:off x="327134" y="1471277"/>
            <a:ext cx="2408183" cy="1596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425B7F7-5D33-544A-B81A-3124BDC268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3"/>
          <a:stretch/>
        </p:blipFill>
        <p:spPr>
          <a:xfrm>
            <a:off x="3375792" y="1475794"/>
            <a:ext cx="2408182" cy="1602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DEEC5D84-048C-AC46-A0A6-547D6E257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135" y="1472739"/>
            <a:ext cx="2408182" cy="16054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6B2878C-EB4A-414A-BA90-CD5D27F6F422}"/>
              </a:ext>
            </a:extLst>
          </p:cNvPr>
          <p:cNvSpPr txBox="1"/>
          <p:nvPr/>
        </p:nvSpPr>
        <p:spPr>
          <a:xfrm>
            <a:off x="964114" y="318463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DB174FB-6AA8-3A4F-937F-5153EF499C13}"/>
              </a:ext>
            </a:extLst>
          </p:cNvPr>
          <p:cNvSpPr txBox="1"/>
          <p:nvPr/>
        </p:nvSpPr>
        <p:spPr>
          <a:xfrm>
            <a:off x="4024414" y="318463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14D1DF9-7D9E-DB48-8D60-D9ED180E5F1B}"/>
              </a:ext>
            </a:extLst>
          </p:cNvPr>
          <p:cNvSpPr txBox="1"/>
          <p:nvPr/>
        </p:nvSpPr>
        <p:spPr>
          <a:xfrm>
            <a:off x="7212176" y="3184635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29686BE9-6595-5D40-B065-0FC9FFC32DC4}"/>
              </a:ext>
            </a:extLst>
          </p:cNvPr>
          <p:cNvCxnSpPr>
            <a:cxnSpLocks/>
          </p:cNvCxnSpPr>
          <p:nvPr/>
        </p:nvCxnSpPr>
        <p:spPr>
          <a:xfrm>
            <a:off x="2822027" y="2269703"/>
            <a:ext cx="449318" cy="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8202E70F-308C-D748-997C-24615697A17E}"/>
              </a:ext>
            </a:extLst>
          </p:cNvPr>
          <p:cNvCxnSpPr>
            <a:cxnSpLocks/>
          </p:cNvCxnSpPr>
          <p:nvPr/>
        </p:nvCxnSpPr>
        <p:spPr>
          <a:xfrm>
            <a:off x="5883165" y="2276994"/>
            <a:ext cx="449318" cy="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CA539E5-9175-A142-97BD-2EAC2767A724}"/>
              </a:ext>
            </a:extLst>
          </p:cNvPr>
          <p:cNvSpPr txBox="1"/>
          <p:nvPr/>
        </p:nvSpPr>
        <p:spPr>
          <a:xfrm>
            <a:off x="3101084" y="147846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economy</a:t>
            </a:r>
          </a:p>
        </p:txBody>
      </p:sp>
    </p:spTree>
    <p:extLst>
      <p:ext uri="{BB962C8B-B14F-4D97-AF65-F5344CB8AC3E}">
        <p14:creationId xmlns:p14="http://schemas.microsoft.com/office/powerpoint/2010/main" val="274332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DD9C16-4E73-B448-B527-06ED4B63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62" y="-74428"/>
            <a:ext cx="9275628" cy="52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983BDD-E411-8A4A-B91D-D9848CCF33F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64537D9-E3A9-B14C-AA62-640A993E8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39" y="1041979"/>
            <a:ext cx="1053795" cy="14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4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C952106-D687-2849-BFEE-9B4EB7C7C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xmlns="" id="{9DFC24C9-8D0E-AA4B-8FB7-F46FEECCDE5C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A435C516-C1FF-9D44-B32B-F1F000975DC1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762E7E4-0517-0A43-8FB4-0CE6EC7A7433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D14106CF-711E-1143-836D-A06E449202ED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D71764B2-C9BD-E342-8DF7-D25C79A4AC31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B6FC422-8151-1145-98B7-205E37F9D7E6}"/>
              </a:ext>
            </a:extLst>
          </p:cNvPr>
          <p:cNvSpPr/>
          <p:nvPr/>
        </p:nvSpPr>
        <p:spPr>
          <a:xfrm>
            <a:off x="-651514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BF865ACA-C97C-3946-ABF7-D7C704EB8A72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A4B2219-37E8-8949-A250-CDF55BA2172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4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9979</TotalTime>
  <Words>81</Words>
  <Application>Microsoft Macintosh PowerPoint</Application>
  <PresentationFormat>Diavoorstelling (16:9)</PresentationFormat>
  <Paragraphs>66</Paragraphs>
  <Slides>21</Slides>
  <Notes>15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2" baseType="lpstr">
      <vt:lpstr>Office Theme</vt:lpstr>
      <vt:lpstr>PowerPoint-presentatie</vt:lpstr>
      <vt:lpstr>Kitty Nijmeijer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University of Twente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Nijmeijer</dc:creator>
  <cp:lastModifiedBy>Mette Reitsma</cp:lastModifiedBy>
  <cp:revision>307</cp:revision>
  <cp:lastPrinted>2018-03-10T11:26:35Z</cp:lastPrinted>
  <dcterms:created xsi:type="dcterms:W3CDTF">2017-10-16T16:05:11Z</dcterms:created>
  <dcterms:modified xsi:type="dcterms:W3CDTF">2018-03-12T18:32:17Z</dcterms:modified>
</cp:coreProperties>
</file>